
<file path=[Content_Types].xml><?xml version="1.0" encoding="utf-8"?>
<Types xmlns="http://schemas.openxmlformats.org/package/2006/content-types">
  <Default Extension="mkv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27.xml" ContentType="application/vnd.openxmlformats-officedocument.presentationml.slide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4.xml" ContentType="application/vnd.openxmlformats-officedocument.presentationml.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slides/slide28.xml" ContentType="application/vnd.openxmlformats-officedocument.presentationml.slide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presProps" Target="presProps.xml" /><Relationship Id="rId34" Type="http://schemas.openxmlformats.org/officeDocument/2006/relationships/tableStyles" Target="tableStyles.xml" /><Relationship Id="rId35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Fifth level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Fifth level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Click to edit Master text styles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4" name="Нижний колонтитул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3" name="Нижний колонтитул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ru-RU"/>
              <a:t>Click icon to add picture</a:t>
            </a:r>
            <a:endParaRPr lang="ru-RU"/>
          </a:p>
        </p:txBody>
      </p:sp>
      <p:sp>
        <p:nvSpPr>
          <p:cNvPr id="4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Click to edit Master title style</a:t>
            </a:r>
            <a:endParaRPr lang="ru-RU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Click to edit Master text styles</a:t>
            </a:r>
            <a:endParaRPr/>
          </a:p>
          <a:p>
            <a:pPr lvl="1">
              <a:defRPr/>
            </a:pPr>
            <a:r>
              <a:rPr lang="ru-RU"/>
              <a:t>Second level</a:t>
            </a:r>
            <a:endParaRPr/>
          </a:p>
          <a:p>
            <a:pPr lvl="2">
              <a:defRPr/>
            </a:pPr>
            <a:r>
              <a:rPr lang="ru-RU"/>
              <a:t>Third level</a:t>
            </a:r>
            <a:endParaRPr/>
          </a:p>
          <a:p>
            <a:pPr lvl="3">
              <a:defRPr/>
            </a:pPr>
            <a:r>
              <a:rPr lang="ru-RU"/>
              <a:t>Fourth level</a:t>
            </a:r>
            <a:endParaRPr/>
          </a:p>
          <a:p>
            <a:pPr lvl="4">
              <a:defRPr/>
            </a:pPr>
            <a:r>
              <a:rPr lang="ru-RU"/>
              <a:t>Fifth level</a:t>
            </a:r>
            <a:endParaRPr lang="ru-RU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microsoft.com/office/2007/relationships/media" Target="../media/media1.mkv"/><Relationship Id="rId4" Type="http://schemas.openxmlformats.org/officeDocument/2006/relationships/video" Target="../media/media1.mkv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6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6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Space invaders</a:t>
            </a:r>
            <a:endParaRPr lang="ru-RU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629833" y="3602037"/>
            <a:ext cx="9144000" cy="1655761"/>
          </a:xfrm>
        </p:spPr>
        <p:txBody>
          <a:bodyPr/>
          <a:lstStyle/>
          <a:p>
            <a:pPr>
              <a:defRPr/>
            </a:pPr>
            <a:r>
              <a:rPr lang="ru-RU"/>
              <a:t>Или на что способен pygame за </a:t>
            </a:r>
            <a:r>
              <a:rPr lang="ru-RU" strike="sngStrike"/>
              <a:t>15</a:t>
            </a:r>
            <a:r>
              <a:rPr lang="ru-RU" strike="sngStrike"/>
              <a:t> часов </a:t>
            </a:r>
            <a:r>
              <a:rPr lang="ru-RU" strike="noStrike"/>
              <a:t>уже 50+ часов</a:t>
            </a:r>
            <a:endParaRPr i="1" strike="noStrike"/>
          </a:p>
        </p:txBody>
      </p:sp>
      <p:sp>
        <p:nvSpPr>
          <p:cNvPr id="540088415" name="" hidden="0"/>
          <p:cNvSpPr/>
          <p:nvPr isPhoto="0" userDrawn="0"/>
        </p:nvSpPr>
        <p:spPr bwMode="auto">
          <a:xfrm>
            <a:off x="6381308" y="3958589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410788660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01083" y="96516"/>
            <a:ext cx="3271333" cy="24522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066205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Всего 4 основных сущности</a:t>
            </a:r>
            <a:endParaRPr/>
          </a:p>
        </p:txBody>
      </p:sp>
      <p:sp>
        <p:nvSpPr>
          <p:cNvPr id="1334684298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Весь проект в основном состоит из конкретных реализаций реализаций </a:t>
            </a:r>
            <a:endParaRPr/>
          </a:p>
        </p:txBody>
      </p:sp>
      <p:pic>
        <p:nvPicPr>
          <p:cNvPr id="1119640032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376987" y="1996281"/>
            <a:ext cx="4772025" cy="4010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106056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 из которых - </a:t>
            </a:r>
            <a:r>
              <a:rPr lang="ru-RU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activate</a:t>
            </a:r>
            <a:endParaRPr/>
          </a:p>
        </p:txBody>
      </p:sp>
      <p:sp>
        <p:nvSpPr>
          <p:cNvPr id="932856422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Сущности реализуют один абстрактный интерфейс</a:t>
            </a:r>
            <a:endParaRPr/>
          </a:p>
        </p:txBody>
      </p:sp>
      <p:pic>
        <p:nvPicPr>
          <p:cNvPr id="1934881634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7996237" y="3339306"/>
            <a:ext cx="1533524" cy="1323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9783159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49" y="1709737"/>
            <a:ext cx="10515600" cy="2852736"/>
          </a:xfrm>
        </p:spPr>
        <p:txBody>
          <a:bodyPr anchor="b"/>
          <a:lstStyle>
            <a:lvl1pPr>
              <a:defRPr sz="6000"/>
            </a:lvl1pPr>
          </a:lstStyle>
          <a:p>
            <a:pPr algn="ctr">
              <a:defRPr/>
            </a:pPr>
            <a:r>
              <a:rPr/>
              <a:t>Как это выглядит в коде</a:t>
            </a:r>
            <a:endParaRPr/>
          </a:p>
        </p:txBody>
      </p:sp>
      <p:sp>
        <p:nvSpPr>
          <p:cNvPr id="928376107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49" y="4589462"/>
            <a:ext cx="10515600" cy="150018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9649886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Главный цикл</a:t>
            </a:r>
            <a:endParaRPr/>
          </a:p>
        </p:txBody>
      </p:sp>
      <p:pic>
        <p:nvPicPr>
          <p:cNvPr id="491907403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 flipH="0" flipV="0">
            <a:off x="1013204" y="1825624"/>
            <a:ext cx="4046711" cy="4351338"/>
          </a:xfrm>
          <a:prstGeom prst="rect">
            <a:avLst/>
          </a:prstGeom>
        </p:spPr>
      </p:pic>
      <p:pic>
        <p:nvPicPr>
          <p:cNvPr id="1440067398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729412" y="1825624"/>
            <a:ext cx="4067174" cy="1933574"/>
          </a:xfrm>
          <a:prstGeom prst="rect">
            <a:avLst/>
          </a:prstGeom>
        </p:spPr>
      </p:pic>
      <p:sp>
        <p:nvSpPr>
          <p:cNvPr id="405607476" name="" hidden="0"/>
          <p:cNvSpPr/>
          <p:nvPr isPhoto="0" userDrawn="0"/>
        </p:nvSpPr>
        <p:spPr bwMode="auto">
          <a:xfrm>
            <a:off x="12283634" y="7758006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473262142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>
            <a:off x="6315075" y="4466166"/>
            <a:ext cx="4895849" cy="1228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95945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Всего 4 основных сущности</a:t>
            </a:r>
            <a:endParaRPr/>
          </a:p>
        </p:txBody>
      </p:sp>
      <p:sp>
        <p:nvSpPr>
          <p:cNvPr id="70942379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Экран</a:t>
            </a:r>
            <a:endParaRPr/>
          </a:p>
        </p:txBody>
      </p:sp>
      <p:pic>
        <p:nvPicPr>
          <p:cNvPr id="1977943865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510336" y="2282031"/>
            <a:ext cx="4505324" cy="3438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815188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Всего 4 основных сущности</a:t>
            </a:r>
            <a:endParaRPr/>
          </a:p>
        </p:txBody>
      </p:sp>
      <p:sp>
        <p:nvSpPr>
          <p:cNvPr id="1807461088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Часть экрана</a:t>
            </a:r>
            <a:endParaRPr/>
          </a:p>
        </p:txBody>
      </p:sp>
      <p:pic>
        <p:nvPicPr>
          <p:cNvPr id="518301128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510337" y="2282031"/>
            <a:ext cx="4505324" cy="3438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8836991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Всего 4 основных сущности</a:t>
            </a:r>
            <a:endParaRPr/>
          </a:p>
        </p:txBody>
      </p:sp>
      <p:sp>
        <p:nvSpPr>
          <p:cNvPr id="409935963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Машина состояний</a:t>
            </a:r>
            <a:endParaRPr/>
          </a:p>
        </p:txBody>
      </p:sp>
      <p:pic>
        <p:nvPicPr>
          <p:cNvPr id="101335089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172200" y="2710032"/>
            <a:ext cx="5181599" cy="25825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290336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Всего 4 основных сущности</a:t>
            </a:r>
            <a:endParaRPr/>
          </a:p>
        </p:txBody>
      </p:sp>
      <p:sp>
        <p:nvSpPr>
          <p:cNvPr id="1094900774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Спрайт</a:t>
            </a:r>
            <a:endParaRPr/>
          </a:p>
        </p:txBody>
      </p:sp>
      <p:pic>
        <p:nvPicPr>
          <p:cNvPr id="607085467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505574" y="3110706"/>
            <a:ext cx="4514850" cy="17811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6656063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3 из которых - </a:t>
            </a:r>
            <a:r>
              <a:rPr lang="ru-RU" sz="4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activate</a:t>
            </a:r>
            <a:endParaRPr/>
          </a:p>
        </p:txBody>
      </p:sp>
      <p:sp>
        <p:nvSpPr>
          <p:cNvPr id="712886226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Сущности реализуют один абстрактный интерфейс</a:t>
            </a:r>
            <a:endParaRPr/>
          </a:p>
        </p:txBody>
      </p:sp>
      <p:pic>
        <p:nvPicPr>
          <p:cNvPr id="204272919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986587" y="3377406"/>
            <a:ext cx="3552824" cy="12477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5076261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Экран «Меню»</a:t>
            </a:r>
            <a:endParaRPr/>
          </a:p>
        </p:txBody>
      </p:sp>
      <p:pic>
        <p:nvPicPr>
          <p:cNvPr id="1112828432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1143000" y="2567781"/>
            <a:ext cx="4572000" cy="2867024"/>
          </a:xfrm>
          <a:prstGeom prst="rect">
            <a:avLst/>
          </a:prstGeom>
        </p:spPr>
      </p:pic>
      <p:pic>
        <p:nvPicPr>
          <p:cNvPr id="91747478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72200" y="2561053"/>
            <a:ext cx="5181599" cy="28804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7442007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Цель</a:t>
            </a:r>
            <a:endParaRPr/>
          </a:p>
        </p:txBody>
      </p:sp>
      <p:sp>
        <p:nvSpPr>
          <p:cNvPr id="99802917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Сделать прототип аркадной игры space invaders с использованием библиотеки pygame</a:t>
            </a:r>
            <a:endParaRPr/>
          </a:p>
        </p:txBody>
      </p:sp>
      <p:pic>
        <p:nvPicPr>
          <p:cNvPr id="673844817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7206036" y="1825624"/>
            <a:ext cx="3113926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037920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Экран «Меню»</a:t>
            </a:r>
            <a:r>
              <a:rPr/>
              <a:t>. Навигация</a:t>
            </a:r>
            <a:endParaRPr/>
          </a:p>
        </p:txBody>
      </p:sp>
      <p:pic>
        <p:nvPicPr>
          <p:cNvPr id="275673701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952499" y="2734468"/>
            <a:ext cx="4952999" cy="2533649"/>
          </a:xfrm>
          <a:prstGeom prst="rect">
            <a:avLst/>
          </a:prstGeom>
        </p:spPr>
      </p:pic>
      <p:pic>
        <p:nvPicPr>
          <p:cNvPr id="1121403862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86487" y="2086768"/>
            <a:ext cx="5153024" cy="3829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8683731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Экран «Меню»</a:t>
            </a:r>
            <a:r>
              <a:rPr/>
              <a:t>. Вид</a:t>
            </a:r>
            <a:endParaRPr/>
          </a:p>
        </p:txBody>
      </p:sp>
      <p:pic>
        <p:nvPicPr>
          <p:cNvPr id="625814344" name="" hidden="0"/>
          <p:cNvPicPr>
            <a:picLocks noChangeAspect="1"/>
          </p:cNvPicPr>
          <p:nvPr isPhoto="0" userDrawn="0">
            <p:ph idx="1" hasCustomPrompt="0"/>
          </p:nvPr>
        </p:nvPicPr>
        <p:blipFill>
          <a:blip r:embed="rId2"/>
          <a:stretch/>
        </p:blipFill>
        <p:spPr bwMode="auto">
          <a:xfrm rot="0">
            <a:off x="3572391" y="1825624"/>
            <a:ext cx="5047216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164080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Другие экраны</a:t>
            </a:r>
            <a:endParaRPr/>
          </a:p>
        </p:txBody>
      </p:sp>
      <p:pic>
        <p:nvPicPr>
          <p:cNvPr id="493617404" name="" hidden="0"/>
          <p:cNvPicPr>
            <a:picLocks noChangeAspect="1"/>
          </p:cNvPicPr>
          <p:nvPr isPhoto="0" userDrawn="0">
            <p:ph idx="1" hasCustomPrompt="0"/>
          </p:nvPr>
        </p:nvPicPr>
        <p:blipFill>
          <a:blip r:embed="rId2"/>
          <a:stretch/>
        </p:blipFill>
        <p:spPr bwMode="auto">
          <a:prstGeom prst="rect">
            <a:avLst/>
          </a:prstGeom>
        </p:spPr>
      </p:pic>
      <p:pic>
        <p:nvPicPr>
          <p:cNvPr id="1628389820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239391" y="1825624"/>
            <a:ext cx="5047216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0318498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Другие экраны</a:t>
            </a:r>
            <a:endParaRPr/>
          </a:p>
        </p:txBody>
      </p:sp>
      <p:pic>
        <p:nvPicPr>
          <p:cNvPr id="1742313753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905391" y="1825624"/>
            <a:ext cx="5047216" cy="4351338"/>
          </a:xfrm>
          <a:prstGeom prst="rect">
            <a:avLst/>
          </a:prstGeom>
        </p:spPr>
      </p:pic>
      <p:pic>
        <p:nvPicPr>
          <p:cNvPr id="1255175608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239391" y="1825624"/>
            <a:ext cx="5047216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872622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Генерация уровней</a:t>
            </a:r>
            <a:endParaRPr/>
          </a:p>
        </p:txBody>
      </p:sp>
      <p:pic>
        <p:nvPicPr>
          <p:cNvPr id="1550543401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2695574" y="2686843"/>
            <a:ext cx="1466849" cy="2628900"/>
          </a:xfrm>
          <a:prstGeom prst="rect">
            <a:avLst/>
          </a:prstGeom>
        </p:spPr>
      </p:pic>
      <p:pic>
        <p:nvPicPr>
          <p:cNvPr id="1773611029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72200" y="2285507"/>
            <a:ext cx="5181599" cy="34315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751767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DI. Реализация</a:t>
            </a:r>
            <a:endParaRPr/>
          </a:p>
        </p:txBody>
      </p:sp>
      <p:pic>
        <p:nvPicPr>
          <p:cNvPr id="264919660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1311647" y="1825624"/>
            <a:ext cx="4234704" cy="4351338"/>
          </a:xfrm>
          <a:prstGeom prst="rect">
            <a:avLst/>
          </a:prstGeom>
        </p:spPr>
      </p:pic>
      <p:pic>
        <p:nvPicPr>
          <p:cNvPr id="1757076366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81724" y="2763043"/>
            <a:ext cx="5162549" cy="2476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0804445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DI. Пример использования</a:t>
            </a:r>
            <a:endParaRPr/>
          </a:p>
        </p:txBody>
      </p:sp>
      <p:pic>
        <p:nvPicPr>
          <p:cNvPr id="1431847465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1041872" y="1825624"/>
            <a:ext cx="4774254" cy="4351338"/>
          </a:xfrm>
          <a:prstGeom prst="rect">
            <a:avLst/>
          </a:prstGeom>
        </p:spPr>
      </p:pic>
      <p:pic>
        <p:nvPicPr>
          <p:cNvPr id="83544909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72200" y="2950235"/>
            <a:ext cx="5181599" cy="2102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0501129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Работа с БД</a:t>
            </a:r>
            <a:endParaRPr/>
          </a:p>
        </p:txBody>
      </p:sp>
      <p:pic>
        <p:nvPicPr>
          <p:cNvPr id="829507464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1501493" y="1825624"/>
            <a:ext cx="3855013" cy="4351338"/>
          </a:xfrm>
          <a:prstGeom prst="rect">
            <a:avLst/>
          </a:prstGeom>
        </p:spPr>
      </p:pic>
      <p:pic>
        <p:nvPicPr>
          <p:cNvPr id="1916772324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617601" y="1825624"/>
            <a:ext cx="4290797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8944659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Таблицы</a:t>
            </a:r>
            <a:endParaRPr/>
          </a:p>
        </p:txBody>
      </p:sp>
      <p:pic>
        <p:nvPicPr>
          <p:cNvPr id="338343956" name="" hidden="0"/>
          <p:cNvPicPr>
            <a:picLocks noChangeAspect="1"/>
          </p:cNvPicPr>
          <p:nvPr isPhoto="0" userDrawn="0">
            <p:ph sz="half" idx="1" hasCustomPrompt="0"/>
          </p:nvPr>
        </p:nvPicPr>
        <p:blipFill>
          <a:blip r:embed="rId2"/>
          <a:stretch/>
        </p:blipFill>
        <p:spPr bwMode="auto">
          <a:xfrm rot="0">
            <a:off x="1132250" y="1825624"/>
            <a:ext cx="4593499" cy="4351338"/>
          </a:xfrm>
          <a:prstGeom prst="rect">
            <a:avLst/>
          </a:prstGeom>
        </p:spPr>
      </p:pic>
      <p:pic>
        <p:nvPicPr>
          <p:cNvPr id="2024766287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3"/>
          <a:stretch/>
        </p:blipFill>
        <p:spPr bwMode="auto">
          <a:xfrm rot="0">
            <a:off x="6172200" y="1981757"/>
            <a:ext cx="5181599" cy="40390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75313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Работа приложения</a:t>
            </a:r>
            <a:endParaRPr/>
          </a:p>
        </p:txBody>
      </p:sp>
      <p:pic>
        <p:nvPicPr>
          <p:cNvPr id="1761863725" name="" hidden="0">
            <a:hlinkClick r:id="" action="ppaction://media"/>
          </p:cNvPr>
          <p:cNvPicPr>
            <a:picLocks noChangeAspect="1"/>
          </p:cNvPicPr>
          <p:nvPr isPhoto="0" userDrawn="0">
            <p:ph idx="1" hasCustomPrompt="0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"/>
          <a:stretch/>
        </p:blipFill>
        <p:spPr bwMode="auto">
          <a:xfrm rot="0" flipH="0" flipV="0">
            <a:off x="3708916" y="1620043"/>
            <a:ext cx="4774166" cy="4774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185395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Задачи</a:t>
            </a:r>
            <a:endParaRPr/>
          </a:p>
        </p:txBody>
      </p:sp>
      <p:sp>
        <p:nvSpPr>
          <p:cNvPr id="746374687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 fontScale="95000" lnSpcReduction="1000"/>
          </a:bodyPr>
          <a:lstStyle/>
          <a:p>
            <a:pPr marL="394023" indent="-394023" algn="l">
              <a:buFont typeface="Arial"/>
              <a:buAutoNum type="arabicPeriod"/>
              <a:defRPr/>
            </a:pPr>
            <a:r>
              <a:rPr/>
              <a:t>Ознакомиться с оригиналом игры</a:t>
            </a:r>
            <a:endParaRPr/>
          </a:p>
          <a:p>
            <a:pPr marL="394023" indent="-394023" algn="l">
              <a:buFont typeface="Arial"/>
              <a:buAutoNum type="arabicPeriod"/>
              <a:defRPr/>
            </a:pPr>
            <a:r>
              <a:rPr/>
              <a:t>Найти звуки, картинки и шрифты</a:t>
            </a:r>
            <a:endParaRPr/>
          </a:p>
          <a:p>
            <a:pPr marL="394023" indent="-394023" algn="l">
              <a:buFont typeface="Arial"/>
              <a:buAutoNum type="arabicPeriod"/>
              <a:defRPr/>
            </a:pPr>
            <a:r>
              <a:rPr/>
              <a:t>Изучить работу библиотеки pygame</a:t>
            </a:r>
            <a:endParaRPr/>
          </a:p>
          <a:p>
            <a:pPr marL="394023" indent="-394023" algn="l">
              <a:buFont typeface="Arial"/>
              <a:buAutoNum type="arabicPeriod"/>
              <a:defRPr/>
            </a:pPr>
            <a:r>
              <a:rPr/>
              <a:t>Разработать модули для удобного маштабирования приложения</a:t>
            </a:r>
            <a:endParaRPr/>
          </a:p>
          <a:p>
            <a:pPr marL="394023" indent="-394023" algn="l">
              <a:buFont typeface="Arial"/>
              <a:buAutoNum type="arabicPeriod"/>
              <a:defRPr/>
            </a:pPr>
            <a:r>
              <a:rPr/>
              <a:t>Разработать MWP</a:t>
            </a:r>
            <a:endParaRPr/>
          </a:p>
        </p:txBody>
      </p:sp>
      <p:pic>
        <p:nvPicPr>
          <p:cNvPr id="1607751459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7206036" y="1825623"/>
            <a:ext cx="3113925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9441245" name="" hidden="0"/>
          <p:cNvSpPr/>
          <p:nvPr isPhoto="0" userDrawn="0"/>
        </p:nvSpPr>
        <p:spPr bwMode="auto">
          <a:xfrm>
            <a:off x="7449697" y="3382327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2075008125" name="" hidden="0"/>
          <p:cNvSpPr/>
          <p:nvPr isPhoto="0" userDrawn="0"/>
        </p:nvSpPr>
        <p:spPr bwMode="auto">
          <a:xfrm>
            <a:off x="10699310" y="5704839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1035474474" name="" hidden="0"/>
          <p:cNvSpPr/>
          <p:nvPr isPhoto="0" userDrawn="0"/>
        </p:nvSpPr>
        <p:spPr bwMode="auto">
          <a:xfrm>
            <a:off x="8508084" y="5354109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218379427" name="" hidden="0"/>
          <p:cNvSpPr/>
          <p:nvPr isPhoto="0" userDrawn="0"/>
        </p:nvSpPr>
        <p:spPr bwMode="auto">
          <a:xfrm>
            <a:off x="5513475" y="6817375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1036132635" name="" hidden="0"/>
          <p:cNvSpPr/>
          <p:nvPr isPhoto="0" userDrawn="0"/>
        </p:nvSpPr>
        <p:spPr bwMode="auto">
          <a:xfrm flipH="0" flipV="0">
            <a:off x="13575947" y="2742404"/>
            <a:ext cx="182475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1352461273" name="" hidden="0"/>
          <p:cNvSpPr/>
          <p:nvPr isPhoto="0" userDrawn="0"/>
        </p:nvSpPr>
        <p:spPr bwMode="auto">
          <a:xfrm>
            <a:off x="8074643" y="5978949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884158789" name="" hidden="0"/>
          <p:cNvSpPr/>
          <p:nvPr isPhoto="0" userDrawn="0"/>
        </p:nvSpPr>
        <p:spPr bwMode="auto">
          <a:xfrm flipH="0" flipV="0">
            <a:off x="12064560" y="5289107"/>
            <a:ext cx="188751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1565092490" name="" hidden="0"/>
          <p:cNvSpPr/>
          <p:nvPr isPhoto="0" userDrawn="0"/>
        </p:nvSpPr>
        <p:spPr bwMode="auto">
          <a:xfrm>
            <a:off x="7523268" y="6070635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189366311" name="" hidden="0"/>
          <p:cNvSpPr/>
          <p:nvPr isPhoto="0" userDrawn="0"/>
        </p:nvSpPr>
        <p:spPr bwMode="auto">
          <a:xfrm>
            <a:off x="11998396" y="6253533"/>
            <a:ext cx="25491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sp>
        <p:nvSpPr>
          <p:cNvPr id="527720193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49" y="1709737"/>
            <a:ext cx="10515600" cy="2852736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>
              <a:defRPr sz="6000"/>
            </a:lvl1pPr>
          </a:lstStyle>
          <a:p>
            <a:pPr algn="ctr">
              <a:defRPr/>
            </a:pPr>
            <a:r>
              <a:rPr/>
              <a:t>А теперь вопросы</a:t>
            </a:r>
            <a:endParaRPr/>
          </a:p>
        </p:txBody>
      </p:sp>
      <p:sp>
        <p:nvSpPr>
          <p:cNvPr id="1657501897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49" y="4589462"/>
            <a:ext cx="10515600" cy="150018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158787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Интрументы</a:t>
            </a:r>
            <a:endParaRPr/>
          </a:p>
        </p:txBody>
      </p:sp>
      <p:sp>
        <p:nvSpPr>
          <p:cNvPr id="1957971825" name="" hidden="0"/>
          <p:cNvSpPr/>
          <p:nvPr isPhoto="0" userDrawn="0"/>
        </p:nvSpPr>
        <p:spPr bwMode="auto">
          <a:xfrm flipH="0" flipV="0">
            <a:off x="5958824" y="4090380"/>
            <a:ext cx="137175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68627979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81118" y="2028885"/>
            <a:ext cx="1639333" cy="1639333"/>
          </a:xfrm>
          <a:prstGeom prst="rect">
            <a:avLst/>
          </a:prstGeom>
        </p:spPr>
      </p:pic>
      <p:sp>
        <p:nvSpPr>
          <p:cNvPr id="1021724181" name="" hidden="0"/>
          <p:cNvSpPr/>
          <p:nvPr isPhoto="0" userDrawn="0"/>
        </p:nvSpPr>
        <p:spPr bwMode="auto">
          <a:xfrm flipH="0" flipV="0">
            <a:off x="9521260" y="4053385"/>
            <a:ext cx="8902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118178469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8150249" y="2978817"/>
            <a:ext cx="2551616" cy="1378803"/>
          </a:xfrm>
          <a:prstGeom prst="rect">
            <a:avLst/>
          </a:prstGeom>
        </p:spPr>
      </p:pic>
      <p:sp>
        <p:nvSpPr>
          <p:cNvPr id="396076925" name="" hidden="0"/>
          <p:cNvSpPr/>
          <p:nvPr isPhoto="0" userDrawn="0"/>
        </p:nvSpPr>
        <p:spPr bwMode="auto">
          <a:xfrm flipH="0" flipV="0">
            <a:off x="5865993" y="5137846"/>
            <a:ext cx="92831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360978903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4634811" y="4419181"/>
            <a:ext cx="1670598" cy="1670598"/>
          </a:xfrm>
          <a:prstGeom prst="rect">
            <a:avLst/>
          </a:prstGeom>
        </p:spPr>
      </p:pic>
      <p:sp>
        <p:nvSpPr>
          <p:cNvPr id="1095004118" name="" hidden="0"/>
          <p:cNvSpPr/>
          <p:nvPr isPhoto="0" userDrawn="0"/>
        </p:nvSpPr>
        <p:spPr bwMode="auto">
          <a:xfrm>
            <a:off x="10701864" y="5197933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616211704" name="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>
            <a:off x="4733304" y="1906093"/>
            <a:ext cx="1762124" cy="17621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4180713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Библиотеки</a:t>
            </a:r>
            <a:endParaRPr/>
          </a:p>
        </p:txBody>
      </p:sp>
      <p:sp>
        <p:nvSpPr>
          <p:cNvPr id="1529108921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56488217" name="" hidden="0"/>
          <p:cNvSpPr/>
          <p:nvPr isPhoto="0" userDrawn="0"/>
        </p:nvSpPr>
        <p:spPr bwMode="auto">
          <a:xfrm flipH="0" flipV="0">
            <a:off x="6127560" y="3560958"/>
            <a:ext cx="9598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18182382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060740" y="1825624"/>
            <a:ext cx="1612754" cy="1612754"/>
          </a:xfrm>
          <a:prstGeom prst="rect">
            <a:avLst/>
          </a:prstGeom>
        </p:spPr>
      </p:pic>
      <p:sp>
        <p:nvSpPr>
          <p:cNvPr id="547147074" name="" hidden="0"/>
          <p:cNvSpPr/>
          <p:nvPr isPhoto="0" userDrawn="0"/>
        </p:nvSpPr>
        <p:spPr bwMode="auto">
          <a:xfrm flipH="0" flipV="0">
            <a:off x="7133197" y="2998393"/>
            <a:ext cx="106639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668787087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6870877" y="1940547"/>
            <a:ext cx="4203739" cy="1803308"/>
          </a:xfrm>
          <a:prstGeom prst="rect">
            <a:avLst/>
          </a:prstGeom>
        </p:spPr>
      </p:pic>
      <p:sp>
        <p:nvSpPr>
          <p:cNvPr id="934131585" name="" hidden="0"/>
          <p:cNvSpPr txBox="1"/>
          <p:nvPr isPhoto="0" userDrawn="0"/>
        </p:nvSpPr>
        <p:spPr bwMode="auto">
          <a:xfrm flipH="0" flipV="0">
            <a:off x="2932427" y="4753252"/>
            <a:ext cx="1554322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typing</a:t>
            </a:r>
            <a:endParaRPr sz="3600" b="1"/>
          </a:p>
        </p:txBody>
      </p:sp>
      <p:sp>
        <p:nvSpPr>
          <p:cNvPr id="735346812" name="" hidden="0"/>
          <p:cNvSpPr txBox="1"/>
          <p:nvPr isPhoto="0" userDrawn="0"/>
        </p:nvSpPr>
        <p:spPr bwMode="auto">
          <a:xfrm flipH="0" flipV="0">
            <a:off x="6175554" y="4753252"/>
            <a:ext cx="945767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sys</a:t>
            </a:r>
            <a:endParaRPr sz="3600" b="1"/>
          </a:p>
        </p:txBody>
      </p:sp>
      <p:sp>
        <p:nvSpPr>
          <p:cNvPr id="335246802" name="" hidden="0"/>
          <p:cNvSpPr txBox="1"/>
          <p:nvPr isPhoto="0" userDrawn="0"/>
        </p:nvSpPr>
        <p:spPr bwMode="auto">
          <a:xfrm flipH="0" flipV="0">
            <a:off x="3919146" y="3361177"/>
            <a:ext cx="1859493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random</a:t>
            </a:r>
            <a:endParaRPr sz="3600" b="1"/>
          </a:p>
        </p:txBody>
      </p:sp>
      <p:sp>
        <p:nvSpPr>
          <p:cNvPr id="818080497" name="" hidden="0"/>
          <p:cNvSpPr txBox="1"/>
          <p:nvPr isPhoto="0" userDrawn="0"/>
        </p:nvSpPr>
        <p:spPr bwMode="auto">
          <a:xfrm flipH="0" flipV="0">
            <a:off x="8700140" y="4850037"/>
            <a:ext cx="970770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abc</a:t>
            </a:r>
            <a:endParaRPr sz="3600" b="1"/>
          </a:p>
        </p:txBody>
      </p:sp>
      <p:sp>
        <p:nvSpPr>
          <p:cNvPr id="1408579494" name="" hidden="0"/>
          <p:cNvSpPr txBox="1"/>
          <p:nvPr isPhoto="0" userDrawn="0"/>
        </p:nvSpPr>
        <p:spPr bwMode="auto">
          <a:xfrm flipH="0" flipV="0">
            <a:off x="1060740" y="4001293"/>
            <a:ext cx="1402295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enum</a:t>
            </a:r>
            <a:endParaRPr sz="3600" b="1"/>
          </a:p>
        </p:txBody>
      </p:sp>
      <p:sp>
        <p:nvSpPr>
          <p:cNvPr id="675322876" name="" hidden="0"/>
          <p:cNvSpPr txBox="1"/>
          <p:nvPr isPhoto="0" userDrawn="0"/>
        </p:nvSpPr>
        <p:spPr bwMode="auto">
          <a:xfrm flipH="0" flipV="0">
            <a:off x="4147745" y="2133284"/>
            <a:ext cx="1123021" cy="64011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/>
              <a:t>time</a:t>
            </a:r>
            <a:endParaRPr sz="3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5014461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695866075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394023" indent="-394023">
              <a:buFont typeface="Arial"/>
              <a:buAutoNum type="arabicPeriod"/>
              <a:defRPr/>
            </a:pPr>
            <a:r>
              <a:rPr/>
              <a:t>Найти в интернете материал по данной теме</a:t>
            </a:r>
            <a:endParaRPr/>
          </a:p>
          <a:p>
            <a:pPr marL="394023" indent="-394023">
              <a:buFont typeface="Arial"/>
              <a:buAutoNum type="arabicPeriod"/>
              <a:defRPr/>
            </a:pPr>
            <a:r>
              <a:rPr/>
              <a:t>Посмотреть проект друга</a:t>
            </a:r>
            <a:endParaRPr/>
          </a:p>
          <a:p>
            <a:pPr marL="394023" indent="-394023">
              <a:buFont typeface="Arial"/>
              <a:buAutoNum type="arabicPeriod"/>
              <a:defRPr/>
            </a:pPr>
            <a:r>
              <a:rPr/>
              <a:t>Найти игру</a:t>
            </a:r>
            <a:endParaRPr/>
          </a:p>
          <a:p>
            <a:pPr marL="394023" indent="-394023">
              <a:buFont typeface="Arial"/>
              <a:buAutoNum type="arabicPeriod"/>
              <a:defRPr/>
            </a:pPr>
            <a:r>
              <a:rPr/>
              <a:t>Начать воссоздавать игру по </a:t>
            </a:r>
            <a:endParaRPr/>
          </a:p>
        </p:txBody>
      </p:sp>
      <p:sp>
        <p:nvSpPr>
          <p:cNvPr id="1819216854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4"/>
            <a:ext cx="5181599" cy="4351338"/>
          </a:xfr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56322977" name="" hidden="0"/>
          <p:cNvSpPr/>
          <p:nvPr isPhoto="0" userDrawn="0"/>
        </p:nvSpPr>
        <p:spPr bwMode="auto">
          <a:xfrm flipH="0" flipV="0">
            <a:off x="5896302" y="2697358"/>
            <a:ext cx="12349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7737902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6060574" y="2508673"/>
            <a:ext cx="5880052" cy="30899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9522473" name="Заголовок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 sz="60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Архитектура</a:t>
            </a:r>
            <a:endParaRPr/>
          </a:p>
        </p:txBody>
      </p:sp>
      <p:pic>
        <p:nvPicPr>
          <p:cNvPr id="1639915221" name="" hidden="0"/>
          <p:cNvPicPr>
            <a:picLocks noChangeAspect="1"/>
          </p:cNvPicPr>
          <p:nvPr isPhoto="0" userDrawn="0">
            <p:ph idx="1" hasCustomPrompt="0"/>
          </p:nvPr>
        </p:nvPicPr>
        <p:blipFill>
          <a:blip r:embed="rId2"/>
          <a:stretch/>
        </p:blipFill>
        <p:spPr bwMode="auto">
          <a:xfrm rot="0">
            <a:off x="3257339" y="1825624"/>
            <a:ext cx="5677319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9003543" name="Заголовок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b" anchorCtr="0" forceAA="0" upright="0" compatLnSpc="0">
            <a:normAutofit fontScale="90000" lnSpcReduction="2000"/>
          </a:bodyPr>
          <a:lstStyle>
            <a:lvl1pPr algn="ctr">
              <a:defRPr sz="6000"/>
            </a:lvl1pPr>
          </a:lstStyle>
          <a:p>
            <a:pPr>
              <a:defRPr/>
            </a:pPr>
            <a:r>
              <a:rPr lang="ru-RU" sz="6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Основные концепция разработки</a:t>
            </a:r>
            <a:endParaRPr/>
          </a:p>
        </p:txBody>
      </p:sp>
      <p:sp>
        <p:nvSpPr>
          <p:cNvPr id="1384191994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marL="394023" indent="-394023">
              <a:buFont typeface="Arial"/>
              <a:buAutoNum type="arabicPeriod"/>
              <a:defRPr/>
            </a:pPr>
            <a:r>
              <a:rPr/>
              <a:t>Главный цикл</a:t>
            </a:r>
            <a:endParaRPr/>
          </a:p>
          <a:p>
            <a:pPr marL="394023" indent="-394023">
              <a:buFont typeface="Arial"/>
              <a:buAutoNum type="arabicPeriod"/>
              <a:defRPr/>
            </a:pPr>
            <a:r>
              <a:rPr/>
              <a:t>Всего 4 основных сущности</a:t>
            </a:r>
            <a:endParaRPr/>
          </a:p>
          <a:p>
            <a:pPr marL="394023" indent="-394023">
              <a:buFont typeface="Arial"/>
              <a:buAutoNum type="arabicPeriod"/>
              <a:defRPr/>
            </a:pPr>
            <a:r>
              <a:rPr/>
              <a:t>3 из которых - activate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541747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/>
              <a:t>Главный цикл</a:t>
            </a:r>
            <a:endParaRPr/>
          </a:p>
        </p:txBody>
      </p:sp>
      <p:sp>
        <p:nvSpPr>
          <p:cNvPr id="134444737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4"/>
            <a:ext cx="5181599" cy="4351338"/>
          </a:xfrm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/>
              <a:t>Все приложение работает благодаря главному циклу</a:t>
            </a:r>
            <a:endParaRPr/>
          </a:p>
          <a:p>
            <a:pPr marL="0" indent="0" algn="ctr">
              <a:buFont typeface="Arial"/>
              <a:buNone/>
              <a:defRPr/>
            </a:pPr>
            <a:r>
              <a:rPr/>
              <a:t>В нем происходят основные операции и взаимодействие</a:t>
            </a:r>
            <a:endParaRPr/>
          </a:p>
        </p:txBody>
      </p:sp>
      <p:pic>
        <p:nvPicPr>
          <p:cNvPr id="1639726943" name="" hidden="0"/>
          <p:cNvPicPr>
            <a:picLocks noChangeAspect="1"/>
          </p:cNvPicPr>
          <p:nvPr isPhoto="0" userDrawn="0">
            <p:ph sz="half" idx="2" hasCustomPrompt="0"/>
          </p:nvPr>
        </p:nvPicPr>
        <p:blipFill>
          <a:blip r:embed="rId2"/>
          <a:stretch/>
        </p:blipFill>
        <p:spPr bwMode="auto">
          <a:xfrm rot="0">
            <a:off x="6662737" y="2663031"/>
            <a:ext cx="4200525" cy="2676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ONLYOFFICE/7.1.0.215</Application>
  <DocSecurity>0</DocSecurity>
  <PresentationFormat>Widescreen</PresentationFormat>
  <Paragraphs>0</Paragraphs>
  <Slides>30</Slides>
  <Notes>30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7</cp:revision>
  <dcterms:created xsi:type="dcterms:W3CDTF">2012-12-03T06:56:55Z</dcterms:created>
  <dcterms:modified xsi:type="dcterms:W3CDTF">2022-06-19T21:37:51Z</dcterms:modified>
  <cp:category/>
  <cp:contentStatus/>
  <cp:version/>
</cp:coreProperties>
</file>